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sldIdLst>
    <p:sldId id="256" r:id="rId2"/>
    <p:sldId id="258" r:id="rId3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66" d="100"/>
          <a:sy n="66" d="100"/>
        </p:scale>
        <p:origin x="1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35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47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304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4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=""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=""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=""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sp>
        <p:nvSpPr>
          <p:cNvPr id="52" name="テキスト プレースホルダー 11">
            <a:extLst>
              <a:ext uri="{FF2B5EF4-FFF2-40B4-BE49-F238E27FC236}">
                <a16:creationId xmlns="" xmlns:a16="http://schemas.microsoft.com/office/drawing/2014/main" id="{24C0F4B5-3232-8664-604F-8CF3AE3D63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3070" y="1138195"/>
            <a:ext cx="11305846" cy="667839"/>
          </a:xfrm>
          <a:solidFill>
            <a:srgbClr val="F3F6F6"/>
          </a:solidFill>
          <a:ln>
            <a:noFill/>
          </a:ln>
        </p:spPr>
        <p:txBody>
          <a:bodyPr vert="horz" wrap="square" lIns="216000" tIns="144000" rIns="216000" bIns="144000" rtlCol="0" anchor="t" anchorCtr="0">
            <a:spAutoFit/>
          </a:bodyPr>
          <a:lstStyle>
            <a:lvl1pPr marL="285757" indent="-285757">
              <a:lnSpc>
                <a:spcPct val="130000"/>
              </a:lnSpc>
              <a:buClr>
                <a:schemeClr val="tx1"/>
              </a:buClr>
              <a:buSzPct val="100000"/>
              <a:buFont typeface="メイリオ" panose="020B0604030504040204" pitchFamily="50" charset="-128"/>
              <a:buChar char="•"/>
              <a:defRPr lang="ja-JP" altLang="en-US" sz="2000" b="0" i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257181" lvl="0" indent="-25718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キーメッセージ：</a:t>
            </a:r>
            <a:r>
              <a:rPr kumimoji="1" lang="en-US" altLang="ja-JP"/>
              <a:t>1</a:t>
            </a:r>
            <a:r>
              <a:rPr kumimoji="1" lang="ja-JP" altLang="en-US"/>
              <a:t>行以内（約</a:t>
            </a:r>
            <a:r>
              <a:rPr kumimoji="1" lang="en-US" altLang="ja-JP"/>
              <a:t>35</a:t>
            </a:r>
            <a:r>
              <a:rPr kumimoji="1" lang="ja-JP" altLang="en-US"/>
              <a:t>字）３ポツまで </a:t>
            </a:r>
            <a:r>
              <a:rPr kumimoji="1" lang="en-US" altLang="ja-JP"/>
              <a:t>20pt</a:t>
            </a:r>
            <a:r>
              <a:rPr kumimoji="1" lang="ja-JP" altLang="en-US"/>
              <a:t>　行間はいじらない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="" xmlns:a16="http://schemas.microsoft.com/office/drawing/2014/main" id="{9E5CEE60-90F4-9775-0CB9-B864463E97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3017" y="3290112"/>
            <a:ext cx="5316922" cy="293721"/>
          </a:xfrm>
        </p:spPr>
        <p:txBody>
          <a:bodyPr lIns="72000" tIns="72000" rIns="72000" bIns="36000"/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344497" indent="0">
              <a:buNone/>
              <a:defRPr sz="1200"/>
            </a:lvl2pPr>
            <a:lvl3pPr marL="668354" indent="0">
              <a:buNone/>
              <a:defRPr sz="1200"/>
            </a:lvl3pPr>
            <a:lvl4pPr marL="936648" indent="0">
              <a:buNone/>
              <a:defRPr sz="1200"/>
            </a:lvl4pPr>
            <a:lvl5pPr marL="1298607" indent="0" algn="l">
              <a:buNone/>
              <a:defRPr sz="1200"/>
            </a:lvl5pPr>
          </a:lstStyle>
          <a:p>
            <a:pPr marL="171455" marR="0" lvl="0" indent="-171455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="" xmlns:a16="http://schemas.microsoft.com/office/drawing/2014/main" id="{E59F7C88-40C4-3D1C-3928-583676EC176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471138" y="3290112"/>
            <a:ext cx="5316416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None/>
              <a:defRPr lang="ja-JP" altLang="en-US" sz="1200" smtClean="0"/>
            </a:lvl1pPr>
            <a:lvl2pPr>
              <a:defRPr lang="ja-JP" altLang="en-US" sz="1200" smtClean="0"/>
            </a:lvl2pPr>
            <a:lvl3pPr>
              <a:defRPr lang="ja-JP" altLang="en-US" sz="1200" smtClean="0"/>
            </a:lvl3pPr>
            <a:lvl4pPr>
              <a:defRPr lang="ja-JP" altLang="en-US" sz="1200" smtClean="0"/>
            </a:lvl4pPr>
            <a:lvl5pPr>
              <a:defRPr lang="ja-JP" altLang="en-US" sz="1200"/>
            </a:lvl5pPr>
          </a:lstStyle>
          <a:p>
            <a:pPr marL="342908" marR="0" lvl="0" indent="-342908" fontAlgn="auto">
              <a:lnSpc>
                <a:spcPct val="100000"/>
              </a:lnSpc>
              <a:buSzTx/>
              <a:tabLst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="" xmlns:a16="http://schemas.microsoft.com/office/drawing/2014/main" id="{E10F42EE-E182-F73B-ED47-4B1995A4EC2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3017" y="2712318"/>
            <a:ext cx="5316922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dirty="0" smtClean="0">
                <a:solidFill>
                  <a:schemeClr val="bg1"/>
                </a:solidFill>
              </a:defRPr>
            </a:lvl1pPr>
            <a:lvl2pPr>
              <a:defRPr lang="ja-JP" altLang="en-US" dirty="0" smtClean="0">
                <a:solidFill>
                  <a:schemeClr val="bg1"/>
                </a:solidFill>
              </a:defRPr>
            </a:lvl2pPr>
            <a:lvl3pPr>
              <a:defRPr lang="ja-JP" altLang="en-US" dirty="0" smtClean="0">
                <a:solidFill>
                  <a:schemeClr val="bg1"/>
                </a:solidFill>
              </a:defRPr>
            </a:lvl3pPr>
            <a:lvl4pPr>
              <a:defRPr lang="ja-JP" altLang="en-US" dirty="0" smtClean="0">
                <a:solidFill>
                  <a:schemeClr val="bg1"/>
                </a:solidFill>
              </a:defRPr>
            </a:lvl4pPr>
            <a:lvl5pPr>
              <a:defRPr lang="ja-JP" altLang="en-US" dirty="0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r>
              <a:rPr kumimoji="1" lang="ja-JP" altLang="en-US"/>
              <a:t>　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="" xmlns:a16="http://schemas.microsoft.com/office/drawing/2014/main" id="{F051B484-ADEC-D7B0-A0E2-ADD29C85895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70178" y="2707268"/>
            <a:ext cx="5317376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fontAlgn="auto">
              <a:lnSpc>
                <a:spcPct val="130000"/>
              </a:lnSpc>
              <a:buSzTx/>
              <a:tabLst/>
            </a:pPr>
            <a:r>
              <a:rPr kumimoji="1" lang="ja-JP" altLang="en-US"/>
              <a:t>見出し：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16pt /</a:t>
            </a:r>
            <a:r>
              <a:rPr kumimoji="1" lang="ja-JP" altLang="en-US"/>
              <a:t>プレゼン用 </a:t>
            </a:r>
            <a:r>
              <a:rPr kumimoji="1" lang="en-US" altLang="ja-JP"/>
              <a:t>20pt</a:t>
            </a:r>
            <a:endParaRPr kumimoji="1" lang="ja-JP" altLang="en-US"/>
          </a:p>
        </p:txBody>
      </p:sp>
      <p:pic>
        <p:nvPicPr>
          <p:cNvPr id="3" name="図 2" descr="図形 が含まれている画像&#10;&#10;自動的に生成された説明">
            <a:extLst>
              <a:ext uri="{FF2B5EF4-FFF2-40B4-BE49-F238E27FC236}">
                <a16:creationId xmlns="" xmlns:a16="http://schemas.microsoft.com/office/drawing/2014/main" id="{5C792116-0207-2182-A1A5-BB2256A7353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-4452" y="-1"/>
            <a:ext cx="12192000" cy="4890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32406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>
          <p15:clr>
            <a:srgbClr val="FBAE40"/>
          </p15:clr>
        </p15:guide>
        <p15:guide id="2" pos="268">
          <p15:clr>
            <a:srgbClr val="FBAE40"/>
          </p15:clr>
        </p15:guide>
        <p15:guide id="3" pos="7412">
          <p15:clr>
            <a:srgbClr val="FBAE40"/>
          </p15:clr>
        </p15:guide>
        <p15:guide id="4" orient="horz" pos="4065">
          <p15:clr>
            <a:srgbClr val="FBAE40"/>
          </p15:clr>
        </p15:guide>
        <p15:guide id="5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846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916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42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912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03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371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03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841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53571-5A56-4693-B878-40153D843CDB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1C28B-5C96-4705-B944-4B728A91A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47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41EEB2DA-3476-6DFB-42E8-FCC9BB3F671A}"/>
              </a:ext>
            </a:extLst>
          </p:cNvPr>
          <p:cNvSpPr txBox="1"/>
          <p:nvPr/>
        </p:nvSpPr>
        <p:spPr>
          <a:xfrm>
            <a:off x="8027895" y="188640"/>
            <a:ext cx="3801710" cy="4587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144000" tIns="108000" rIns="144000" bIns="72000" rtlCol="0" anchor="ctr">
            <a:noAutofit/>
          </a:bodyPr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応募様式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２（</a:t>
            </a:r>
            <a:r>
              <a:rPr lang="zh-TW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提出</a:t>
            </a:r>
            <a:r>
              <a:rPr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締切：令和</a:t>
            </a:r>
            <a:r>
              <a:rPr lang="en-US" altLang="zh-TW" sz="1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zh-TW" sz="1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zh-TW" sz="1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zh-TW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日（木</a:t>
            </a:r>
            <a:r>
              <a:rPr lang="zh-TW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タイトル 2">
            <a:extLst>
              <a:ext uri="{FF2B5EF4-FFF2-40B4-BE49-F238E27FC236}">
                <a16:creationId xmlns="" xmlns:a16="http://schemas.microsoft.com/office/drawing/2014/main" id="{F3792858-D39E-2279-1CB1-EF69660E3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759" y="2639003"/>
            <a:ext cx="11305846" cy="935810"/>
          </a:xfrm>
        </p:spPr>
        <p:txBody>
          <a:bodyPr>
            <a:normAutofit/>
          </a:bodyPr>
          <a:lstStyle/>
          <a:p>
            <a:pPr algn="ctr"/>
            <a:r>
              <a:rPr lang="ja-JP" altLang="en-US" sz="4000" dirty="0" smtClean="0"/>
              <a:t>応募事業者名</a:t>
            </a:r>
            <a:endParaRPr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22086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="" xmlns:a16="http://schemas.microsoft.com/office/drawing/2014/main" id="{34FF50D6-1F5D-9CF9-8DB9-CBEC8B5A7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en-US" altLang="ja-JP" smtClean="0"/>
              <a:pPr/>
              <a:t>2</a:t>
            </a:fld>
            <a:endParaRPr lang="en-US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24742" y="2883183"/>
            <a:ext cx="11305842" cy="661720"/>
          </a:xfrm>
        </p:spPr>
        <p:txBody>
          <a:bodyPr/>
          <a:lstStyle/>
          <a:p>
            <a:pPr algn="ctr"/>
            <a:r>
              <a:rPr kumimoji="1" lang="ja-JP" altLang="en-US" sz="4000" b="0" dirty="0" smtClean="0">
                <a:latin typeface="+mj-ea"/>
                <a:ea typeface="+mj-ea"/>
              </a:rPr>
              <a:t>事業概要</a:t>
            </a:r>
            <a:endParaRPr kumimoji="1" lang="ja-JP" altLang="en-US" sz="4000" b="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1405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23</Words>
  <Application>Microsoft Office PowerPoint</Application>
  <PresentationFormat>ワイド画面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ＭＳ Ｐゴシック</vt:lpstr>
      <vt:lpstr>メイリオ</vt:lpstr>
      <vt:lpstr>Arial</vt:lpstr>
      <vt:lpstr>Calibri</vt:lpstr>
      <vt:lpstr>Calibri Light</vt:lpstr>
      <vt:lpstr>Wingdings</vt:lpstr>
      <vt:lpstr>Office テーマ</vt:lpstr>
      <vt:lpstr>応募事業者名</vt:lpstr>
      <vt:lpstr>事業概要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応募団体名</dc:title>
  <dc:creator>泉　生野</dc:creator>
  <cp:lastModifiedBy>泉　生野</cp:lastModifiedBy>
  <cp:revision>4</cp:revision>
  <cp:lastPrinted>2026-02-25T00:44:43Z</cp:lastPrinted>
  <dcterms:created xsi:type="dcterms:W3CDTF">2026-02-12T00:51:55Z</dcterms:created>
  <dcterms:modified xsi:type="dcterms:W3CDTF">2026-02-25T00:44:54Z</dcterms:modified>
</cp:coreProperties>
</file>