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9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4" autoAdjust="0"/>
    <p:restoredTop sz="94660"/>
  </p:normalViewPr>
  <p:slideViewPr>
    <p:cSldViewPr snapToGrid="0">
      <p:cViewPr varScale="1">
        <p:scale>
          <a:sx n="84" d="100"/>
          <a:sy n="84" d="100"/>
        </p:scale>
        <p:origin x="17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53571-5A56-4693-B878-40153D843CDB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1C28B-5C96-4705-B944-4B728A91A1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5359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53571-5A56-4693-B878-40153D843CDB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1C28B-5C96-4705-B944-4B728A91A1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2472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53571-5A56-4693-B878-40153D843CDB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1C28B-5C96-4705-B944-4B728A91A1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43044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4_Bas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スライド番号プレースホルダー 4">
            <a:extLst>
              <a:ext uri="{FF2B5EF4-FFF2-40B4-BE49-F238E27FC236}">
                <a16:creationId xmlns:a16="http://schemas.microsoft.com/office/drawing/2014/main" id="{7F8B39E5-E5C4-1549-647B-B2CE8575C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69169" y="6433200"/>
            <a:ext cx="522831" cy="424800"/>
          </a:xfrm>
          <a:prstGeom prst="rect">
            <a:avLst/>
          </a:prstGeom>
          <a:noFill/>
        </p:spPr>
        <p:txBody>
          <a:bodyPr lIns="0" tIns="0" rIns="144000" bIns="144000"/>
          <a:lstStyle>
            <a:lvl1pPr algn="r">
              <a:defRPr sz="1400" b="0" i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defRPr>
            </a:lvl1pPr>
          </a:lstStyle>
          <a:p>
            <a:fld id="{D9550142-B990-490A-A107-ED7302A7FD52}" type="slidenum">
              <a:rPr lang="en-US" altLang="ja-JP" smtClean="0"/>
              <a:pPr/>
              <a:t>‹#›</a:t>
            </a:fld>
            <a:endParaRPr lang="en-US"/>
          </a:p>
        </p:txBody>
      </p:sp>
      <p:sp>
        <p:nvSpPr>
          <p:cNvPr id="50" name="タイトル 1">
            <a:extLst>
              <a:ext uri="{FF2B5EF4-FFF2-40B4-BE49-F238E27FC236}">
                <a16:creationId xmlns:a16="http://schemas.microsoft.com/office/drawing/2014/main" id="{CA219888-D0B6-F250-7902-1434DE0CF4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3074" y="366716"/>
            <a:ext cx="11305842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algn="l">
              <a:defRPr lang="ja-JP" altLang="en-US" sz="3200" b="1" i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/>
              <a:t>スライドタイトル：</a:t>
            </a:r>
            <a:r>
              <a:rPr kumimoji="1" lang="en-US" altLang="ja-JP"/>
              <a:t>13</a:t>
            </a:r>
            <a:r>
              <a:rPr kumimoji="1" lang="ja-JP" altLang="en-US"/>
              <a:t>字以内 </a:t>
            </a:r>
            <a:r>
              <a:rPr kumimoji="1" lang="en-US" altLang="ja-JP"/>
              <a:t>32pt</a:t>
            </a:r>
            <a:endParaRPr kumimoji="1" lang="ja-JP" altLang="en-US"/>
          </a:p>
        </p:txBody>
      </p:sp>
      <p:sp>
        <p:nvSpPr>
          <p:cNvPr id="51" name="テキスト プレースホルダー 9">
            <a:extLst>
              <a:ext uri="{FF2B5EF4-FFF2-40B4-BE49-F238E27FC236}">
                <a16:creationId xmlns:a16="http://schemas.microsoft.com/office/drawing/2014/main" id="{4894F5FE-60A5-361A-5A8D-0D265407E8D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43071" y="6498006"/>
            <a:ext cx="9880615" cy="123111"/>
          </a:xfrm>
          <a:noFill/>
        </p:spPr>
        <p:txBody>
          <a:bodyPr wrap="square" lIns="0" tIns="0" rIns="0" bIns="0" anchor="ctr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800" b="0" i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出典先：</a:t>
            </a:r>
            <a:r>
              <a:rPr kumimoji="1" lang="en-US" altLang="ja-JP"/>
              <a:t>8pt</a:t>
            </a:r>
          </a:p>
        </p:txBody>
      </p:sp>
      <p:sp>
        <p:nvSpPr>
          <p:cNvPr id="52" name="テキスト プレースホルダー 11">
            <a:extLst>
              <a:ext uri="{FF2B5EF4-FFF2-40B4-BE49-F238E27FC236}">
                <a16:creationId xmlns:a16="http://schemas.microsoft.com/office/drawing/2014/main" id="{24C0F4B5-3232-8664-604F-8CF3AE3D63D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43070" y="1138195"/>
            <a:ext cx="11305846" cy="667839"/>
          </a:xfrm>
          <a:solidFill>
            <a:srgbClr val="F3F6F6"/>
          </a:solidFill>
          <a:ln>
            <a:noFill/>
          </a:ln>
        </p:spPr>
        <p:txBody>
          <a:bodyPr vert="horz" wrap="square" lIns="216000" tIns="144000" rIns="216000" bIns="144000" rtlCol="0" anchor="t" anchorCtr="0">
            <a:spAutoFit/>
          </a:bodyPr>
          <a:lstStyle>
            <a:lvl1pPr marL="285757" indent="-285757">
              <a:lnSpc>
                <a:spcPct val="130000"/>
              </a:lnSpc>
              <a:buClr>
                <a:schemeClr val="tx1"/>
              </a:buClr>
              <a:buSzPct val="100000"/>
              <a:buFont typeface="メイリオ" panose="020B0604030504040204" pitchFamily="50" charset="-128"/>
              <a:buChar char="•"/>
              <a:defRPr lang="ja-JP" altLang="en-US" sz="2000" b="0" i="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marL="257181" lvl="0" indent="-257181"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Font typeface="Wingdings" panose="05000000000000000000" pitchFamily="2" charset="2"/>
              <a:buChar char="l"/>
            </a:pPr>
            <a:r>
              <a:rPr kumimoji="1" lang="ja-JP" altLang="en-US"/>
              <a:t>キーメッセージ：</a:t>
            </a:r>
            <a:r>
              <a:rPr kumimoji="1" lang="en-US" altLang="ja-JP"/>
              <a:t>1</a:t>
            </a:r>
            <a:r>
              <a:rPr kumimoji="1" lang="ja-JP" altLang="en-US"/>
              <a:t>行以内（約</a:t>
            </a:r>
            <a:r>
              <a:rPr kumimoji="1" lang="en-US" altLang="ja-JP"/>
              <a:t>35</a:t>
            </a:r>
            <a:r>
              <a:rPr kumimoji="1" lang="ja-JP" altLang="en-US"/>
              <a:t>字）３ポツまで </a:t>
            </a:r>
            <a:r>
              <a:rPr kumimoji="1" lang="en-US" altLang="ja-JP"/>
              <a:t>20pt</a:t>
            </a:r>
            <a:r>
              <a:rPr kumimoji="1" lang="ja-JP" altLang="en-US"/>
              <a:t>　行間はいじらない</a:t>
            </a:r>
            <a:endParaRPr kumimoji="1" lang="en-US" altLang="ja-JP"/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9E5CEE60-90F4-9775-0CB9-B864463E973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43017" y="3290112"/>
            <a:ext cx="5316922" cy="293721"/>
          </a:xfrm>
        </p:spPr>
        <p:txBody>
          <a:bodyPr lIns="72000" tIns="72000" rIns="72000" bIns="36000"/>
          <a:lstStyle>
            <a:lvl1pPr marL="0" indent="0">
              <a:buFont typeface="Arial" panose="020B0604020202020204" pitchFamily="34" charset="0"/>
              <a:buNone/>
              <a:defRPr sz="1200"/>
            </a:lvl1pPr>
            <a:lvl2pPr marL="344497" indent="0">
              <a:buNone/>
              <a:defRPr sz="1200"/>
            </a:lvl2pPr>
            <a:lvl3pPr marL="668354" indent="0">
              <a:buNone/>
              <a:defRPr sz="1200"/>
            </a:lvl3pPr>
            <a:lvl4pPr marL="936648" indent="0">
              <a:buNone/>
              <a:defRPr sz="1200"/>
            </a:lvl4pPr>
            <a:lvl5pPr marL="1298607" indent="0" algn="l">
              <a:buNone/>
              <a:defRPr sz="1200"/>
            </a:lvl5pPr>
          </a:lstStyle>
          <a:p>
            <a:pPr marL="171455" marR="0" lvl="0" indent="-171455" algn="l" defTabSz="914423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SzTx/>
              <a:tabLst/>
              <a:defRPr/>
            </a:pPr>
            <a:r>
              <a:rPr kumimoji="1" lang="ja-JP" altLang="en-US"/>
              <a:t>本文：</a:t>
            </a:r>
            <a:r>
              <a:rPr kumimoji="1" lang="en-US" altLang="ja-JP"/>
              <a:t>40</a:t>
            </a:r>
            <a:r>
              <a:rPr kumimoji="1" lang="ja-JP" altLang="en-US"/>
              <a:t>字以内 </a:t>
            </a:r>
            <a:r>
              <a:rPr kumimoji="1" lang="en-US" altLang="ja-JP"/>
              <a:t>12pt /</a:t>
            </a:r>
            <a:r>
              <a:rPr kumimoji="1" lang="ja-JP" altLang="en-US"/>
              <a:t>プレゼン用 </a:t>
            </a:r>
            <a:r>
              <a:rPr kumimoji="1" lang="en-US" altLang="ja-JP"/>
              <a:t>16pt</a:t>
            </a:r>
            <a:endParaRPr kumimoji="1" lang="ja-JP" altLang="en-US"/>
          </a:p>
        </p:txBody>
      </p:sp>
      <p:sp>
        <p:nvSpPr>
          <p:cNvPr id="10" name="テキスト プレースホルダー 9">
            <a:extLst>
              <a:ext uri="{FF2B5EF4-FFF2-40B4-BE49-F238E27FC236}">
                <a16:creationId xmlns:a16="http://schemas.microsoft.com/office/drawing/2014/main" id="{E59F7C88-40C4-3D1C-3928-583676EC176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471138" y="3290112"/>
            <a:ext cx="5316416" cy="293721"/>
          </a:xfrm>
          <a:noFill/>
        </p:spPr>
        <p:txBody>
          <a:bodyPr vert="horz" wrap="square" lIns="72000" tIns="72000" rIns="72000" bIns="36000" rtlCol="0">
            <a:spAutoFit/>
          </a:bodyPr>
          <a:lstStyle>
            <a:lvl1pPr marL="0" indent="0">
              <a:buNone/>
              <a:defRPr lang="ja-JP" altLang="en-US" sz="1200" smtClean="0"/>
            </a:lvl1pPr>
            <a:lvl2pPr>
              <a:defRPr lang="ja-JP" altLang="en-US" sz="1200" smtClean="0"/>
            </a:lvl2pPr>
            <a:lvl3pPr>
              <a:defRPr lang="ja-JP" altLang="en-US" sz="1200" smtClean="0"/>
            </a:lvl3pPr>
            <a:lvl4pPr>
              <a:defRPr lang="ja-JP" altLang="en-US" sz="1200" smtClean="0"/>
            </a:lvl4pPr>
            <a:lvl5pPr>
              <a:defRPr lang="ja-JP" altLang="en-US" sz="1200"/>
            </a:lvl5pPr>
          </a:lstStyle>
          <a:p>
            <a:pPr marL="342908" marR="0" lvl="0" indent="-342908" fontAlgn="auto">
              <a:lnSpc>
                <a:spcPct val="100000"/>
              </a:lnSpc>
              <a:buSzTx/>
              <a:tabLst/>
            </a:pPr>
            <a:r>
              <a:rPr kumimoji="1" lang="ja-JP" altLang="en-US"/>
              <a:t>本文：</a:t>
            </a:r>
            <a:r>
              <a:rPr kumimoji="1" lang="en-US" altLang="ja-JP"/>
              <a:t>40</a:t>
            </a:r>
            <a:r>
              <a:rPr kumimoji="1" lang="ja-JP" altLang="en-US"/>
              <a:t>字以内 </a:t>
            </a:r>
            <a:r>
              <a:rPr kumimoji="1" lang="en-US" altLang="ja-JP"/>
              <a:t>12pt /</a:t>
            </a:r>
            <a:r>
              <a:rPr kumimoji="1" lang="ja-JP" altLang="en-US"/>
              <a:t>プレゼン用 </a:t>
            </a:r>
            <a:r>
              <a:rPr kumimoji="1" lang="en-US" altLang="ja-JP"/>
              <a:t>16pt</a:t>
            </a:r>
            <a:endParaRPr kumimoji="1" lang="ja-JP" altLang="en-US"/>
          </a:p>
        </p:txBody>
      </p:sp>
      <p:sp>
        <p:nvSpPr>
          <p:cNvPr id="12" name="テキスト プレースホルダー 11">
            <a:extLst>
              <a:ext uri="{FF2B5EF4-FFF2-40B4-BE49-F238E27FC236}">
                <a16:creationId xmlns:a16="http://schemas.microsoft.com/office/drawing/2014/main" id="{E10F42EE-E182-F73B-ED47-4B1995A4EC2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43017" y="2712318"/>
            <a:ext cx="5316922" cy="558784"/>
          </a:xfrm>
          <a:solidFill>
            <a:schemeClr val="accent1"/>
          </a:solidFill>
        </p:spPr>
        <p:txBody>
          <a:bodyPr vert="horz" wrap="square" lIns="108000" tIns="108000" rIns="108000" bIns="72000" rtlCol="0">
            <a:spAutoFit/>
          </a:bodyPr>
          <a:lstStyle>
            <a:lvl1pPr marL="0" indent="0">
              <a:buNone/>
              <a:defRPr lang="ja-JP" altLang="en-US" b="1" dirty="0" smtClean="0">
                <a:solidFill>
                  <a:schemeClr val="bg1"/>
                </a:solidFill>
              </a:defRPr>
            </a:lvl1pPr>
            <a:lvl2pPr>
              <a:defRPr lang="ja-JP" altLang="en-US" dirty="0" smtClean="0">
                <a:solidFill>
                  <a:schemeClr val="bg1"/>
                </a:solidFill>
              </a:defRPr>
            </a:lvl2pPr>
            <a:lvl3pPr>
              <a:defRPr lang="ja-JP" altLang="en-US" dirty="0" smtClean="0">
                <a:solidFill>
                  <a:schemeClr val="bg1"/>
                </a:solidFill>
              </a:defRPr>
            </a:lvl3pPr>
            <a:lvl4pPr>
              <a:defRPr lang="ja-JP" altLang="en-US" dirty="0" smtClean="0">
                <a:solidFill>
                  <a:schemeClr val="bg1"/>
                </a:solidFill>
              </a:defRPr>
            </a:lvl4pPr>
            <a:lvl5pPr>
              <a:defRPr lang="ja-JP" altLang="en-US" dirty="0">
                <a:solidFill>
                  <a:schemeClr val="bg1"/>
                </a:solidFill>
              </a:defRPr>
            </a:lvl5pPr>
          </a:lstStyle>
          <a:p>
            <a:pPr marL="342908" marR="0" lvl="0" indent="-342908" algn="l" defTabSz="914423" rtl="0" eaLnBrk="1" fontAlgn="auto" latinLnBrk="0" hangingPunct="1">
              <a:lnSpc>
                <a:spcPct val="130000"/>
              </a:lnSpc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SzTx/>
              <a:tabLst/>
              <a:defRPr/>
            </a:pPr>
            <a:r>
              <a:rPr kumimoji="1" lang="ja-JP" altLang="en-US"/>
              <a:t>見出し：</a:t>
            </a:r>
            <a:r>
              <a:rPr kumimoji="1" lang="en-US" altLang="ja-JP"/>
              <a:t>13</a:t>
            </a:r>
            <a:r>
              <a:rPr kumimoji="1" lang="ja-JP" altLang="en-US"/>
              <a:t>字以内 </a:t>
            </a:r>
            <a:r>
              <a:rPr kumimoji="1" lang="en-US" altLang="ja-JP"/>
              <a:t>16pt /</a:t>
            </a:r>
            <a:r>
              <a:rPr kumimoji="1" lang="ja-JP" altLang="en-US"/>
              <a:t>プレゼン用 </a:t>
            </a:r>
            <a:r>
              <a:rPr kumimoji="1" lang="en-US" altLang="ja-JP"/>
              <a:t>20pt</a:t>
            </a:r>
            <a:r>
              <a:rPr kumimoji="1" lang="ja-JP" altLang="en-US"/>
              <a:t>　</a:t>
            </a:r>
          </a:p>
        </p:txBody>
      </p:sp>
      <p:sp>
        <p:nvSpPr>
          <p:cNvPr id="14" name="テキスト プレースホルダー 13">
            <a:extLst>
              <a:ext uri="{FF2B5EF4-FFF2-40B4-BE49-F238E27FC236}">
                <a16:creationId xmlns:a16="http://schemas.microsoft.com/office/drawing/2014/main" id="{F051B484-ADEC-D7B0-A0E2-ADD29C85895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470178" y="2707268"/>
            <a:ext cx="5317376" cy="558784"/>
          </a:xfrm>
          <a:solidFill>
            <a:schemeClr val="accent1"/>
          </a:solidFill>
        </p:spPr>
        <p:txBody>
          <a:bodyPr vert="horz" wrap="square" lIns="108000" tIns="108000" rIns="108000" bIns="72000" rtlCol="0">
            <a:spAutoFit/>
          </a:bodyPr>
          <a:lstStyle>
            <a:lvl1pPr marL="0" indent="0">
              <a:buNone/>
              <a:defRPr lang="ja-JP" altLang="en-US" b="1" smtClean="0">
                <a:solidFill>
                  <a:schemeClr val="bg1"/>
                </a:solidFill>
              </a:defRPr>
            </a:lvl1pPr>
            <a:lvl2pPr>
              <a:defRPr lang="ja-JP" altLang="en-US" smtClean="0">
                <a:solidFill>
                  <a:schemeClr val="bg1"/>
                </a:solidFill>
              </a:defRPr>
            </a:lvl2pPr>
            <a:lvl3pPr>
              <a:defRPr lang="ja-JP" altLang="en-US" smtClean="0">
                <a:solidFill>
                  <a:schemeClr val="bg1"/>
                </a:solidFill>
              </a:defRPr>
            </a:lvl3pPr>
            <a:lvl4pPr>
              <a:defRPr lang="ja-JP" altLang="en-US" smtClean="0">
                <a:solidFill>
                  <a:schemeClr val="bg1"/>
                </a:solidFill>
              </a:defRPr>
            </a:lvl4pPr>
            <a:lvl5pPr>
              <a:defRPr lang="ja-JP" altLang="en-US">
                <a:solidFill>
                  <a:schemeClr val="bg1"/>
                </a:solidFill>
              </a:defRPr>
            </a:lvl5pPr>
          </a:lstStyle>
          <a:p>
            <a:pPr marL="342908" marR="0" lvl="0" indent="-342908" fontAlgn="auto">
              <a:lnSpc>
                <a:spcPct val="130000"/>
              </a:lnSpc>
              <a:buSzTx/>
              <a:tabLst/>
            </a:pPr>
            <a:r>
              <a:rPr kumimoji="1" lang="ja-JP" altLang="en-US"/>
              <a:t>見出し：</a:t>
            </a:r>
            <a:r>
              <a:rPr kumimoji="1" lang="en-US" altLang="ja-JP"/>
              <a:t>13</a:t>
            </a:r>
            <a:r>
              <a:rPr kumimoji="1" lang="ja-JP" altLang="en-US"/>
              <a:t>字以内 </a:t>
            </a:r>
            <a:r>
              <a:rPr kumimoji="1" lang="en-US" altLang="ja-JP"/>
              <a:t>16pt /</a:t>
            </a:r>
            <a:r>
              <a:rPr kumimoji="1" lang="ja-JP" altLang="en-US"/>
              <a:t>プレゼン用 </a:t>
            </a:r>
            <a:r>
              <a:rPr kumimoji="1" lang="en-US" altLang="ja-JP"/>
              <a:t>20pt</a:t>
            </a:r>
            <a:endParaRPr kumimoji="1" lang="ja-JP" altLang="en-US"/>
          </a:p>
        </p:txBody>
      </p:sp>
      <p:pic>
        <p:nvPicPr>
          <p:cNvPr id="3" name="図 2" descr="図形 が含まれている画像&#10;&#10;自動的に生成された説明">
            <a:extLst>
              <a:ext uri="{FF2B5EF4-FFF2-40B4-BE49-F238E27FC236}">
                <a16:creationId xmlns:a16="http://schemas.microsoft.com/office/drawing/2014/main" id="{5C792116-0207-2182-A1A5-BB2256A73537}"/>
              </a:ext>
            </a:extLst>
          </p:cNvPr>
          <p:cNvPicPr>
            <a:picLocks/>
          </p:cNvPicPr>
          <p:nvPr userDrawn="1"/>
        </p:nvPicPr>
        <p:blipFill rotWithShape="1">
          <a:blip r:embed="rId2"/>
          <a:srcRect/>
          <a:stretch/>
        </p:blipFill>
        <p:spPr>
          <a:xfrm>
            <a:off x="-4452" y="-1"/>
            <a:ext cx="12192000" cy="48904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132406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>
          <p15:clr>
            <a:srgbClr val="FBAE40"/>
          </p15:clr>
        </p15:guide>
        <p15:guide id="2" pos="268">
          <p15:clr>
            <a:srgbClr val="FBAE40"/>
          </p15:clr>
        </p15:guide>
        <p15:guide id="3" pos="7412">
          <p15:clr>
            <a:srgbClr val="FBAE40"/>
          </p15:clr>
        </p15:guide>
        <p15:guide id="4" orient="horz" pos="4065">
          <p15:clr>
            <a:srgbClr val="FBAE40"/>
          </p15:clr>
        </p15:guide>
        <p15:guide id="5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53571-5A56-4693-B878-40153D843CDB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1C28B-5C96-4705-B944-4B728A91A1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8846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53571-5A56-4693-B878-40153D843CDB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1C28B-5C96-4705-B944-4B728A91A1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79166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53571-5A56-4693-B878-40153D843CDB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1C28B-5C96-4705-B944-4B728A91A1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8420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53571-5A56-4693-B878-40153D843CDB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1C28B-5C96-4705-B944-4B728A91A1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0912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53571-5A56-4693-B878-40153D843CDB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1C28B-5C96-4705-B944-4B728A91A1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5034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53571-5A56-4693-B878-40153D843CDB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1C28B-5C96-4705-B944-4B728A91A1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3371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53571-5A56-4693-B878-40153D843CDB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1C28B-5C96-4705-B944-4B728A91A1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8034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53571-5A56-4693-B878-40153D843CDB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1C28B-5C96-4705-B944-4B728A91A1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7841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B53571-5A56-4693-B878-40153D843CDB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D1C28B-5C96-4705-B944-4B728A91A1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64749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0" r:id="rId1"/>
    <p:sldLayoutId id="2147483891" r:id="rId2"/>
    <p:sldLayoutId id="2147483892" r:id="rId3"/>
    <p:sldLayoutId id="2147483893" r:id="rId4"/>
    <p:sldLayoutId id="2147483894" r:id="rId5"/>
    <p:sldLayoutId id="2147483895" r:id="rId6"/>
    <p:sldLayoutId id="2147483896" r:id="rId7"/>
    <p:sldLayoutId id="2147483897" r:id="rId8"/>
    <p:sldLayoutId id="2147483898" r:id="rId9"/>
    <p:sldLayoutId id="2147483899" r:id="rId10"/>
    <p:sldLayoutId id="2147483900" r:id="rId11"/>
    <p:sldLayoutId id="214748390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1EEB2DA-3476-6DFB-42E8-FCC9BB3F671A}"/>
              </a:ext>
            </a:extLst>
          </p:cNvPr>
          <p:cNvSpPr txBox="1"/>
          <p:nvPr/>
        </p:nvSpPr>
        <p:spPr>
          <a:xfrm>
            <a:off x="9552384" y="188640"/>
            <a:ext cx="2378200" cy="45875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lIns="144000" tIns="108000" rIns="144000" bIns="72000" rtlCol="0" anchor="ctr">
            <a:noAutofit/>
          </a:bodyPr>
          <a:lstStyle/>
          <a:p>
            <a:pPr algn="ctr"/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応募様式２（イメージ）</a:t>
            </a:r>
          </a:p>
        </p:txBody>
      </p:sp>
      <p:sp>
        <p:nvSpPr>
          <p:cNvPr id="5" name="タイトル 2">
            <a:extLst>
              <a:ext uri="{FF2B5EF4-FFF2-40B4-BE49-F238E27FC236}">
                <a16:creationId xmlns:a16="http://schemas.microsoft.com/office/drawing/2014/main" id="{F3792858-D39E-2279-1CB1-EF69660E39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3759" y="2639003"/>
            <a:ext cx="11305846" cy="935810"/>
          </a:xfrm>
        </p:spPr>
        <p:txBody>
          <a:bodyPr>
            <a:normAutofit/>
          </a:bodyPr>
          <a:lstStyle/>
          <a:p>
            <a:pPr algn="ctr"/>
            <a:r>
              <a:rPr lang="ja-JP" altLang="en-US" sz="4000" dirty="0"/>
              <a:t>応募事業者名</a:t>
            </a:r>
          </a:p>
        </p:txBody>
      </p:sp>
    </p:spTree>
    <p:extLst>
      <p:ext uri="{BB962C8B-B14F-4D97-AF65-F5344CB8AC3E}">
        <p14:creationId xmlns:p14="http://schemas.microsoft.com/office/powerpoint/2010/main" val="12208605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34FF50D6-1F5D-9CF9-8DB9-CBEC8B5A7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lang="en-US" altLang="ja-JP" smtClean="0"/>
              <a:pPr/>
              <a:t>2</a:t>
            </a:fld>
            <a:endParaRPr lang="en-US"/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32F7E41C-537C-BD5D-06BD-0CDDCAD5F8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応募</a:t>
            </a:r>
            <a:r>
              <a:rPr kumimoji="1" lang="ja-JP" altLang="en-US" dirty="0"/>
              <a:t>様式２を作成するうえでの注意点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F3BE83E-77DA-12B2-E375-833EEC49783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43074" y="1216327"/>
            <a:ext cx="11305846" cy="997196"/>
          </a:xfrm>
        </p:spPr>
        <p:txBody>
          <a:bodyPr/>
          <a:lstStyle/>
          <a:p>
            <a:pPr marL="342908" indent="-342908">
              <a:buFont typeface="+mj-lt"/>
              <a:buAutoNum type="arabicPeriod"/>
            </a:pPr>
            <a:r>
              <a:rPr lang="ja-JP" altLang="en-US" sz="2400" dirty="0"/>
              <a:t>フォーマットは指定しないが、自社</a:t>
            </a:r>
            <a:r>
              <a:rPr kumimoji="1" lang="ja-JP" altLang="en-US" sz="2400" dirty="0"/>
              <a:t>の魅力を紹介する内容を記載すること。</a:t>
            </a:r>
            <a:endParaRPr kumimoji="1" lang="en-US" altLang="ja-JP" sz="2400" dirty="0"/>
          </a:p>
          <a:p>
            <a:pPr marL="342908" indent="-342908">
              <a:buFont typeface="+mj-lt"/>
              <a:buAutoNum type="arabicPeriod"/>
            </a:pPr>
            <a:r>
              <a:rPr lang="en-US" altLang="ja-JP" sz="2400" dirty="0"/>
              <a:t>5</a:t>
            </a:r>
            <a:r>
              <a:rPr kumimoji="1" lang="ja-JP" altLang="en-US" sz="2400" dirty="0"/>
              <a:t>分程度で説明できる分量とすること。</a:t>
            </a:r>
            <a:endParaRPr kumimoji="1" lang="en-US" altLang="ja-JP" sz="2400" dirty="0"/>
          </a:p>
          <a:p>
            <a:pPr marL="342908" indent="-342908">
              <a:buFont typeface="+mj-lt"/>
              <a:buAutoNum type="arabicPeriod"/>
            </a:pPr>
            <a:r>
              <a:rPr lang="ja-JP" altLang="en-US" sz="2400" dirty="0"/>
              <a:t>使用言語は日本語とすること。</a:t>
            </a:r>
            <a:endParaRPr lang="en-US" altLang="ja-JP" sz="2400" dirty="0"/>
          </a:p>
        </p:txBody>
      </p:sp>
    </p:spTree>
    <p:extLst>
      <p:ext uri="{BB962C8B-B14F-4D97-AF65-F5344CB8AC3E}">
        <p14:creationId xmlns:p14="http://schemas.microsoft.com/office/powerpoint/2010/main" val="21140542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56</Words>
  <Application>Microsoft Office PowerPoint</Application>
  <PresentationFormat>ワイド画面</PresentationFormat>
  <Paragraphs>7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メイリオ</vt:lpstr>
      <vt:lpstr>Arial</vt:lpstr>
      <vt:lpstr>Calibri</vt:lpstr>
      <vt:lpstr>Calibri Light</vt:lpstr>
      <vt:lpstr>Wingdings</vt:lpstr>
      <vt:lpstr>Office テーマ</vt:lpstr>
      <vt:lpstr>応募事業者名</vt:lpstr>
      <vt:lpstr>応募様式２を作成するうえでの注意点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応募団体名</dc:title>
  <dc:creator>泉　生野</dc:creator>
  <cp:lastModifiedBy>チャレンジオフィスあきた</cp:lastModifiedBy>
  <cp:revision>2</cp:revision>
  <dcterms:created xsi:type="dcterms:W3CDTF">2026-02-12T00:51:55Z</dcterms:created>
  <dcterms:modified xsi:type="dcterms:W3CDTF">2026-03-04T06:58:14Z</dcterms:modified>
</cp:coreProperties>
</file>